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9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9" r:id="rId6"/>
    <p:sldId id="260" r:id="rId7"/>
    <p:sldId id="262" r:id="rId8"/>
    <p:sldId id="263" r:id="rId9"/>
    <p:sldId id="313" r:id="rId10"/>
    <p:sldId id="264" r:id="rId11"/>
    <p:sldId id="312" r:id="rId12"/>
    <p:sldId id="314" r:id="rId13"/>
    <p:sldId id="265" r:id="rId14"/>
    <p:sldId id="316" r:id="rId15"/>
    <p:sldId id="339" r:id="rId16"/>
    <p:sldId id="330" r:id="rId17"/>
    <p:sldId id="343" r:id="rId18"/>
    <p:sldId id="328" r:id="rId19"/>
    <p:sldId id="340" r:id="rId20"/>
    <p:sldId id="266" r:id="rId21"/>
    <p:sldId id="332" r:id="rId22"/>
    <p:sldId id="338" r:id="rId23"/>
    <p:sldId id="341" r:id="rId24"/>
    <p:sldId id="269" r:id="rId25"/>
    <p:sldId id="275" r:id="rId26"/>
    <p:sldId id="317" r:id="rId27"/>
    <p:sldId id="344" r:id="rId28"/>
    <p:sldId id="342" r:id="rId29"/>
    <p:sldId id="320" r:id="rId30"/>
    <p:sldId id="321" r:id="rId31"/>
    <p:sldId id="326" r:id="rId32"/>
    <p:sldId id="291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EECEC"/>
    <a:srgbClr val="979CBA"/>
    <a:srgbClr val="E3EEFF"/>
    <a:srgbClr val="B0CEFF"/>
    <a:srgbClr val="FFD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DE9CC9-12A0-CA48-836B-CBCC9B09F1F2}" v="29" dt="2025-12-05T18:31:32.786"/>
  </p1510:revLst>
</p1510:revInfo>
</file>

<file path=ppt/tableStyles.xml><?xml version="1.0" encoding="utf-8"?>
<a:tblStyleLst xmlns:a="http://schemas.openxmlformats.org/drawingml/2006/main" def="{6554EF92-EAE0-4B06-A298-6BD17CCCD63C}">
  <a:tblStyle styleId="{6554EF92-EAE0-4B06-A298-6BD17CCCD6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2"/>
    <p:restoredTop sz="88936"/>
  </p:normalViewPr>
  <p:slideViewPr>
    <p:cSldViewPr snapToGrid="0">
      <p:cViewPr varScale="1">
        <p:scale>
          <a:sx n="139" d="100"/>
          <a:sy n="139" d="100"/>
        </p:scale>
        <p:origin x="1320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1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ystal Patterson Garcia" userId="9a35d0aa-2f15-44a4-936d-0221e6dbaefe" providerId="ADAL" clId="{94AF217D-E840-5448-A11E-778A91F03157}"/>
    <pc:docChg chg="undo custSel modSld">
      <pc:chgData name="Krystal Patterson Garcia" userId="9a35d0aa-2f15-44a4-936d-0221e6dbaefe" providerId="ADAL" clId="{94AF217D-E840-5448-A11E-778A91F03157}" dt="2025-12-05T18:31:32.786" v="32" actId="14826"/>
      <pc:docMkLst>
        <pc:docMk/>
      </pc:docMkLst>
      <pc:sldChg chg="modSp mod">
        <pc:chgData name="Krystal Patterson Garcia" userId="9a35d0aa-2f15-44a4-936d-0221e6dbaefe" providerId="ADAL" clId="{94AF217D-E840-5448-A11E-778A91F03157}" dt="2025-12-05T18:09:15.237" v="2" actId="14826"/>
        <pc:sldMkLst>
          <pc:docMk/>
          <pc:sldMk cId="0" sldId="256"/>
        </pc:sldMkLst>
        <pc:picChg chg="mod">
          <ac:chgData name="Krystal Patterson Garcia" userId="9a35d0aa-2f15-44a4-936d-0221e6dbaefe" providerId="ADAL" clId="{94AF217D-E840-5448-A11E-778A91F03157}" dt="2025-12-05T18:09:15.237" v="2" actId="14826"/>
          <ac:picMkLst>
            <pc:docMk/>
            <pc:sldMk cId="0" sldId="256"/>
            <ac:picMk id="7" creationId="{0FF67926-793E-85C3-BD8B-BF44CB3E708A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09:24.609" v="3" actId="14826"/>
        <pc:sldMkLst>
          <pc:docMk/>
          <pc:sldMk cId="3573879091" sldId="259"/>
        </pc:sldMkLst>
        <pc:picChg chg="mod">
          <ac:chgData name="Krystal Patterson Garcia" userId="9a35d0aa-2f15-44a4-936d-0221e6dbaefe" providerId="ADAL" clId="{94AF217D-E840-5448-A11E-778A91F03157}" dt="2025-12-05T18:09:24.609" v="3" actId="14826"/>
          <ac:picMkLst>
            <pc:docMk/>
            <pc:sldMk cId="3573879091" sldId="259"/>
            <ac:picMk id="9" creationId="{2BD69C0F-82DF-C629-90A4-35FCF90ECEFB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09:32.853" v="4" actId="14826"/>
        <pc:sldMkLst>
          <pc:docMk/>
          <pc:sldMk cId="0" sldId="260"/>
        </pc:sldMkLst>
        <pc:picChg chg="mod">
          <ac:chgData name="Krystal Patterson Garcia" userId="9a35d0aa-2f15-44a4-936d-0221e6dbaefe" providerId="ADAL" clId="{94AF217D-E840-5448-A11E-778A91F03157}" dt="2025-12-05T18:09:32.853" v="4" actId="14826"/>
          <ac:picMkLst>
            <pc:docMk/>
            <pc:sldMk cId="0" sldId="260"/>
            <ac:picMk id="2" creationId="{28B8E0D6-19AA-0812-DAC1-D1F2BD6D37BE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09:39.702" v="5" actId="14826"/>
        <pc:sldMkLst>
          <pc:docMk/>
          <pc:sldMk cId="0" sldId="262"/>
        </pc:sldMkLst>
        <pc:picChg chg="mod">
          <ac:chgData name="Krystal Patterson Garcia" userId="9a35d0aa-2f15-44a4-936d-0221e6dbaefe" providerId="ADAL" clId="{94AF217D-E840-5448-A11E-778A91F03157}" dt="2025-12-05T18:09:39.702" v="5" actId="14826"/>
          <ac:picMkLst>
            <pc:docMk/>
            <pc:sldMk cId="0" sldId="262"/>
            <ac:picMk id="3" creationId="{2D29D4D4-4CF2-4C3D-AC3C-522315F0CAF2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09:53.983" v="6" actId="14826"/>
        <pc:sldMkLst>
          <pc:docMk/>
          <pc:sldMk cId="0" sldId="263"/>
        </pc:sldMkLst>
        <pc:picChg chg="mod">
          <ac:chgData name="Krystal Patterson Garcia" userId="9a35d0aa-2f15-44a4-936d-0221e6dbaefe" providerId="ADAL" clId="{94AF217D-E840-5448-A11E-778A91F03157}" dt="2025-12-05T18:09:53.983" v="6" actId="14826"/>
          <ac:picMkLst>
            <pc:docMk/>
            <pc:sldMk cId="0" sldId="263"/>
            <ac:picMk id="2" creationId="{BE037F7B-B55E-EA8A-1718-73A792F8B8B7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0:09.061" v="8" actId="14826"/>
        <pc:sldMkLst>
          <pc:docMk/>
          <pc:sldMk cId="0" sldId="264"/>
        </pc:sldMkLst>
        <pc:picChg chg="mod">
          <ac:chgData name="Krystal Patterson Garcia" userId="9a35d0aa-2f15-44a4-936d-0221e6dbaefe" providerId="ADAL" clId="{94AF217D-E840-5448-A11E-778A91F03157}" dt="2025-12-05T18:10:09.061" v="8" actId="14826"/>
          <ac:picMkLst>
            <pc:docMk/>
            <pc:sldMk cId="0" sldId="264"/>
            <ac:picMk id="2" creationId="{98054E4B-B21C-8E96-008B-AD456E2389EA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0:29.711" v="11" actId="14826"/>
        <pc:sldMkLst>
          <pc:docMk/>
          <pc:sldMk cId="0" sldId="265"/>
        </pc:sldMkLst>
        <pc:picChg chg="mod">
          <ac:chgData name="Krystal Patterson Garcia" userId="9a35d0aa-2f15-44a4-936d-0221e6dbaefe" providerId="ADAL" clId="{94AF217D-E840-5448-A11E-778A91F03157}" dt="2025-12-05T18:10:29.711" v="11" actId="14826"/>
          <ac:picMkLst>
            <pc:docMk/>
            <pc:sldMk cId="0" sldId="265"/>
            <ac:picMk id="3" creationId="{843063DE-12DC-34A4-0A2E-0AEC377897FA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1:34.494" v="20" actId="14826"/>
        <pc:sldMkLst>
          <pc:docMk/>
          <pc:sldMk cId="0" sldId="266"/>
        </pc:sldMkLst>
        <pc:picChg chg="mod">
          <ac:chgData name="Krystal Patterson Garcia" userId="9a35d0aa-2f15-44a4-936d-0221e6dbaefe" providerId="ADAL" clId="{94AF217D-E840-5448-A11E-778A91F03157}" dt="2025-12-05T18:11:34.494" v="20" actId="14826"/>
          <ac:picMkLst>
            <pc:docMk/>
            <pc:sldMk cId="0" sldId="266"/>
            <ac:picMk id="4" creationId="{9A9502C4-21AE-BCAF-EEEA-51634F4CEF23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2:07.637" v="24" actId="14826"/>
        <pc:sldMkLst>
          <pc:docMk/>
          <pc:sldMk cId="0" sldId="269"/>
        </pc:sldMkLst>
        <pc:picChg chg="mod">
          <ac:chgData name="Krystal Patterson Garcia" userId="9a35d0aa-2f15-44a4-936d-0221e6dbaefe" providerId="ADAL" clId="{94AF217D-E840-5448-A11E-778A91F03157}" dt="2025-12-05T18:12:07.637" v="24" actId="14826"/>
          <ac:picMkLst>
            <pc:docMk/>
            <pc:sldMk cId="0" sldId="269"/>
            <ac:picMk id="7" creationId="{9B8CD40C-5340-8BEB-D375-3A61148F2CF1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30:34.745" v="25" actId="14826"/>
        <pc:sldMkLst>
          <pc:docMk/>
          <pc:sldMk cId="0" sldId="275"/>
        </pc:sldMkLst>
        <pc:picChg chg="mod">
          <ac:chgData name="Krystal Patterson Garcia" userId="9a35d0aa-2f15-44a4-936d-0221e6dbaefe" providerId="ADAL" clId="{94AF217D-E840-5448-A11E-778A91F03157}" dt="2025-12-05T18:30:34.745" v="25" actId="14826"/>
          <ac:picMkLst>
            <pc:docMk/>
            <pc:sldMk cId="0" sldId="275"/>
            <ac:picMk id="3" creationId="{3B06C3DB-31A2-73F7-8EFF-64087C69E38A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31:32.786" v="32" actId="14826"/>
        <pc:sldMkLst>
          <pc:docMk/>
          <pc:sldMk cId="0" sldId="291"/>
        </pc:sldMkLst>
        <pc:picChg chg="mod">
          <ac:chgData name="Krystal Patterson Garcia" userId="9a35d0aa-2f15-44a4-936d-0221e6dbaefe" providerId="ADAL" clId="{94AF217D-E840-5448-A11E-778A91F03157}" dt="2025-12-05T18:31:32.786" v="32" actId="14826"/>
          <ac:picMkLst>
            <pc:docMk/>
            <pc:sldMk cId="0" sldId="291"/>
            <ac:picMk id="2" creationId="{679DF8BF-1053-4A4F-FF05-8602DB8815AF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0:16.936" v="9" actId="14826"/>
        <pc:sldMkLst>
          <pc:docMk/>
          <pc:sldMk cId="4127252107" sldId="312"/>
        </pc:sldMkLst>
        <pc:picChg chg="mod">
          <ac:chgData name="Krystal Patterson Garcia" userId="9a35d0aa-2f15-44a4-936d-0221e6dbaefe" providerId="ADAL" clId="{94AF217D-E840-5448-A11E-778A91F03157}" dt="2025-12-05T18:10:16.936" v="9" actId="14826"/>
          <ac:picMkLst>
            <pc:docMk/>
            <pc:sldMk cId="4127252107" sldId="312"/>
            <ac:picMk id="6" creationId="{CD5BC7F2-3BD0-571C-12D8-3313FB4602A6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0:00.525" v="7" actId="14826"/>
        <pc:sldMkLst>
          <pc:docMk/>
          <pc:sldMk cId="3351553431" sldId="313"/>
        </pc:sldMkLst>
        <pc:picChg chg="mod">
          <ac:chgData name="Krystal Patterson Garcia" userId="9a35d0aa-2f15-44a4-936d-0221e6dbaefe" providerId="ADAL" clId="{94AF217D-E840-5448-A11E-778A91F03157}" dt="2025-12-05T18:10:00.525" v="7" actId="14826"/>
          <ac:picMkLst>
            <pc:docMk/>
            <pc:sldMk cId="3351553431" sldId="313"/>
            <ac:picMk id="8" creationId="{9E201805-B6E0-62F9-05DE-B3591A973923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0:23.269" v="10" actId="14826"/>
        <pc:sldMkLst>
          <pc:docMk/>
          <pc:sldMk cId="486488333" sldId="314"/>
        </pc:sldMkLst>
        <pc:picChg chg="mod">
          <ac:chgData name="Krystal Patterson Garcia" userId="9a35d0aa-2f15-44a4-936d-0221e6dbaefe" providerId="ADAL" clId="{94AF217D-E840-5448-A11E-778A91F03157}" dt="2025-12-05T18:10:23.269" v="10" actId="14826"/>
          <ac:picMkLst>
            <pc:docMk/>
            <pc:sldMk cId="486488333" sldId="314"/>
            <ac:picMk id="3" creationId="{A6E85D37-9BB6-3C07-006E-04AE22D54100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0:38.190" v="12" actId="14826"/>
        <pc:sldMkLst>
          <pc:docMk/>
          <pc:sldMk cId="2391977477" sldId="316"/>
        </pc:sldMkLst>
        <pc:picChg chg="mod">
          <ac:chgData name="Krystal Patterson Garcia" userId="9a35d0aa-2f15-44a4-936d-0221e6dbaefe" providerId="ADAL" clId="{94AF217D-E840-5448-A11E-778A91F03157}" dt="2025-12-05T18:10:38.190" v="12" actId="14826"/>
          <ac:picMkLst>
            <pc:docMk/>
            <pc:sldMk cId="2391977477" sldId="316"/>
            <ac:picMk id="4" creationId="{D94F5939-D9C4-0F26-9F45-29EA88BEC60C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30:42.981" v="26" actId="14826"/>
        <pc:sldMkLst>
          <pc:docMk/>
          <pc:sldMk cId="728974656" sldId="317"/>
        </pc:sldMkLst>
        <pc:picChg chg="mod">
          <ac:chgData name="Krystal Patterson Garcia" userId="9a35d0aa-2f15-44a4-936d-0221e6dbaefe" providerId="ADAL" clId="{94AF217D-E840-5448-A11E-778A91F03157}" dt="2025-12-05T18:30:42.981" v="26" actId="14826"/>
          <ac:picMkLst>
            <pc:docMk/>
            <pc:sldMk cId="728974656" sldId="317"/>
            <ac:picMk id="5" creationId="{DF286744-1742-DCB3-4250-70A7E7D9BAAF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31:05.233" v="29" actId="14826"/>
        <pc:sldMkLst>
          <pc:docMk/>
          <pc:sldMk cId="2002611526" sldId="320"/>
        </pc:sldMkLst>
        <pc:picChg chg="mod">
          <ac:chgData name="Krystal Patterson Garcia" userId="9a35d0aa-2f15-44a4-936d-0221e6dbaefe" providerId="ADAL" clId="{94AF217D-E840-5448-A11E-778A91F03157}" dt="2025-12-05T18:31:05.233" v="29" actId="14826"/>
          <ac:picMkLst>
            <pc:docMk/>
            <pc:sldMk cId="2002611526" sldId="320"/>
            <ac:picMk id="2" creationId="{78C8B4A4-E3F9-794F-FA5A-B68920C26774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31:17.978" v="30" actId="14826"/>
        <pc:sldMkLst>
          <pc:docMk/>
          <pc:sldMk cId="3128535799" sldId="321"/>
        </pc:sldMkLst>
        <pc:picChg chg="mod">
          <ac:chgData name="Krystal Patterson Garcia" userId="9a35d0aa-2f15-44a4-936d-0221e6dbaefe" providerId="ADAL" clId="{94AF217D-E840-5448-A11E-778A91F03157}" dt="2025-12-05T18:31:17.978" v="30" actId="14826"/>
          <ac:picMkLst>
            <pc:docMk/>
            <pc:sldMk cId="3128535799" sldId="321"/>
            <ac:picMk id="3" creationId="{DA0B3D8B-59BB-54C4-B433-F4F756669D45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31:25.366" v="31" actId="14826"/>
        <pc:sldMkLst>
          <pc:docMk/>
          <pc:sldMk cId="3491460518" sldId="326"/>
        </pc:sldMkLst>
        <pc:picChg chg="mod">
          <ac:chgData name="Krystal Patterson Garcia" userId="9a35d0aa-2f15-44a4-936d-0221e6dbaefe" providerId="ADAL" clId="{94AF217D-E840-5448-A11E-778A91F03157}" dt="2025-12-05T18:31:25.366" v="31" actId="14826"/>
          <ac:picMkLst>
            <pc:docMk/>
            <pc:sldMk cId="3491460518" sldId="326"/>
            <ac:picMk id="4" creationId="{169A1D29-BE97-D22B-305F-477D9A41C208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1:16.523" v="16" actId="14826"/>
        <pc:sldMkLst>
          <pc:docMk/>
          <pc:sldMk cId="475549307" sldId="328"/>
        </pc:sldMkLst>
        <pc:picChg chg="mod">
          <ac:chgData name="Krystal Patterson Garcia" userId="9a35d0aa-2f15-44a4-936d-0221e6dbaefe" providerId="ADAL" clId="{94AF217D-E840-5448-A11E-778A91F03157}" dt="2025-12-05T18:11:16.523" v="16" actId="14826"/>
          <ac:picMkLst>
            <pc:docMk/>
            <pc:sldMk cId="475549307" sldId="328"/>
            <ac:picMk id="3" creationId="{B15E5EBE-D167-33E0-628D-D7BCA6CEA5AE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0:53.327" v="14" actId="14826"/>
        <pc:sldMkLst>
          <pc:docMk/>
          <pc:sldMk cId="1936235993" sldId="330"/>
        </pc:sldMkLst>
        <pc:picChg chg="mod">
          <ac:chgData name="Krystal Patterson Garcia" userId="9a35d0aa-2f15-44a4-936d-0221e6dbaefe" providerId="ADAL" clId="{94AF217D-E840-5448-A11E-778A91F03157}" dt="2025-12-05T18:10:53.327" v="14" actId="14826"/>
          <ac:picMkLst>
            <pc:docMk/>
            <pc:sldMk cId="1936235993" sldId="330"/>
            <ac:picMk id="2" creationId="{9FC5AA3C-FB8E-4B84-C782-1B737257CC28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1:41.385" v="21" actId="14826"/>
        <pc:sldMkLst>
          <pc:docMk/>
          <pc:sldMk cId="2395785319" sldId="332"/>
        </pc:sldMkLst>
        <pc:picChg chg="mod">
          <ac:chgData name="Krystal Patterson Garcia" userId="9a35d0aa-2f15-44a4-936d-0221e6dbaefe" providerId="ADAL" clId="{94AF217D-E840-5448-A11E-778A91F03157}" dt="2025-12-05T18:11:41.385" v="21" actId="14826"/>
          <ac:picMkLst>
            <pc:docMk/>
            <pc:sldMk cId="2395785319" sldId="332"/>
            <ac:picMk id="3" creationId="{ABA7EB10-3B52-086E-772B-506B509591F1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1:51.562" v="22" actId="14826"/>
        <pc:sldMkLst>
          <pc:docMk/>
          <pc:sldMk cId="3656963882" sldId="338"/>
        </pc:sldMkLst>
        <pc:picChg chg="mod">
          <ac:chgData name="Krystal Patterson Garcia" userId="9a35d0aa-2f15-44a4-936d-0221e6dbaefe" providerId="ADAL" clId="{94AF217D-E840-5448-A11E-778A91F03157}" dt="2025-12-05T18:11:51.562" v="22" actId="14826"/>
          <ac:picMkLst>
            <pc:docMk/>
            <pc:sldMk cId="3656963882" sldId="338"/>
            <ac:picMk id="3" creationId="{E2A44DAB-BA15-EB10-9133-DA22C82185E8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0:46.964" v="13" actId="14826"/>
        <pc:sldMkLst>
          <pc:docMk/>
          <pc:sldMk cId="1069932477" sldId="339"/>
        </pc:sldMkLst>
        <pc:picChg chg="mod">
          <ac:chgData name="Krystal Patterson Garcia" userId="9a35d0aa-2f15-44a4-936d-0221e6dbaefe" providerId="ADAL" clId="{94AF217D-E840-5448-A11E-778A91F03157}" dt="2025-12-05T18:10:46.964" v="13" actId="14826"/>
          <ac:picMkLst>
            <pc:docMk/>
            <pc:sldMk cId="1069932477" sldId="339"/>
            <ac:picMk id="6" creationId="{E7E9ADAF-37EA-51F7-0197-436AB8837F7E}"/>
          </ac:picMkLst>
        </pc:picChg>
      </pc:sldChg>
      <pc:sldChg chg="modSp mod">
        <pc:chgData name="Krystal Patterson Garcia" userId="9a35d0aa-2f15-44a4-936d-0221e6dbaefe" providerId="ADAL" clId="{94AF217D-E840-5448-A11E-778A91F03157}" dt="2025-12-05T18:11:25.891" v="19" actId="14826"/>
        <pc:sldMkLst>
          <pc:docMk/>
          <pc:sldMk cId="3132409628" sldId="340"/>
        </pc:sldMkLst>
        <pc:picChg chg="mod">
          <ac:chgData name="Krystal Patterson Garcia" userId="9a35d0aa-2f15-44a4-936d-0221e6dbaefe" providerId="ADAL" clId="{94AF217D-E840-5448-A11E-778A91F03157}" dt="2025-12-05T18:11:25.891" v="19" actId="14826"/>
          <ac:picMkLst>
            <pc:docMk/>
            <pc:sldMk cId="3132409628" sldId="340"/>
            <ac:picMk id="3" creationId="{1F8373FA-75AB-5ACB-1456-3F02DD679CA9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1:58.145" v="23" actId="14826"/>
        <pc:sldMkLst>
          <pc:docMk/>
          <pc:sldMk cId="3841067127" sldId="341"/>
        </pc:sldMkLst>
        <pc:picChg chg="mod">
          <ac:chgData name="Krystal Patterson Garcia" userId="9a35d0aa-2f15-44a4-936d-0221e6dbaefe" providerId="ADAL" clId="{94AF217D-E840-5448-A11E-778A91F03157}" dt="2025-12-05T18:11:58.145" v="23" actId="14826"/>
          <ac:picMkLst>
            <pc:docMk/>
            <pc:sldMk cId="3841067127" sldId="341"/>
            <ac:picMk id="6" creationId="{FEDCE691-56C9-C528-90EB-9A83040132B8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30:58.224" v="28" actId="14826"/>
        <pc:sldMkLst>
          <pc:docMk/>
          <pc:sldMk cId="3121120437" sldId="342"/>
        </pc:sldMkLst>
        <pc:picChg chg="mod">
          <ac:chgData name="Krystal Patterson Garcia" userId="9a35d0aa-2f15-44a4-936d-0221e6dbaefe" providerId="ADAL" clId="{94AF217D-E840-5448-A11E-778A91F03157}" dt="2025-12-05T18:30:58.224" v="28" actId="14826"/>
          <ac:picMkLst>
            <pc:docMk/>
            <pc:sldMk cId="3121120437" sldId="342"/>
            <ac:picMk id="3" creationId="{C0BE6CBD-FD7A-DD49-ED04-55698AE612C1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11:03.344" v="15" actId="14826"/>
        <pc:sldMkLst>
          <pc:docMk/>
          <pc:sldMk cId="1017043427" sldId="343"/>
        </pc:sldMkLst>
        <pc:picChg chg="mod">
          <ac:chgData name="Krystal Patterson Garcia" userId="9a35d0aa-2f15-44a4-936d-0221e6dbaefe" providerId="ADAL" clId="{94AF217D-E840-5448-A11E-778A91F03157}" dt="2025-12-05T18:11:03.344" v="15" actId="14826"/>
          <ac:picMkLst>
            <pc:docMk/>
            <pc:sldMk cId="1017043427" sldId="343"/>
            <ac:picMk id="2" creationId="{A1FC765A-8EAF-078C-9BCD-37FE85144C7F}"/>
          </ac:picMkLst>
        </pc:picChg>
      </pc:sldChg>
      <pc:sldChg chg="modSp">
        <pc:chgData name="Krystal Patterson Garcia" userId="9a35d0aa-2f15-44a4-936d-0221e6dbaefe" providerId="ADAL" clId="{94AF217D-E840-5448-A11E-778A91F03157}" dt="2025-12-05T18:30:50.246" v="27" actId="14826"/>
        <pc:sldMkLst>
          <pc:docMk/>
          <pc:sldMk cId="1327641056" sldId="344"/>
        </pc:sldMkLst>
        <pc:picChg chg="mod">
          <ac:chgData name="Krystal Patterson Garcia" userId="9a35d0aa-2f15-44a4-936d-0221e6dbaefe" providerId="ADAL" clId="{94AF217D-E840-5448-A11E-778A91F03157}" dt="2025-12-05T18:30:50.246" v="27" actId="14826"/>
          <ac:picMkLst>
            <pc:docMk/>
            <pc:sldMk cId="1327641056" sldId="344"/>
            <ac:picMk id="3" creationId="{D3CF721E-FAEF-6814-1FFB-7DD7067B7CC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1F2B5-7C53-28E9-F2E1-3D0D2C7BED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05B6A-9148-E84F-823E-FDCE2023901E}" type="datetimeFigureOut">
              <a:rPr lang="en-US" smtClean="0"/>
              <a:t>12/5/25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4DB1F-B761-4BA3-4EA0-5EF0C249A1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95785-E971-764C-97C4-1F1B631606F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C76C47D-4172-205B-370C-145B0221C0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0FDE8A-E427-23E2-F35F-93CFD93E7D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3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 baseline="0">
        <a:solidFill>
          <a:srgbClr val="000000"/>
        </a:solidFill>
        <a:latin typeface="+mj-lt"/>
        <a:ea typeface="Poppins" pitchFamily="2" charset="77"/>
        <a:cs typeface="Poppins" pitchFamily="2" charset="77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388be8e98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388be8e98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Hola a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todos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Mi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nombre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es [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presentador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y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bienvenidos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la </a:t>
            </a:r>
            <a:r>
              <a:rPr lang="en-US" sz="1400" b="0" i="0" u="none" strike="noStrike" kern="100" cap="none" baseline="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Orientaci</a:t>
            </a:r>
            <a:r>
              <a:rPr lang="en-US" sz="1400" b="0" i="0" u="none" strike="noStrike" kern="100" cap="none" baseline="0" dirty="0" err="1">
                <a:solidFill>
                  <a:srgbClr val="002060"/>
                </a:solidFill>
                <a:effectLst/>
                <a:latin typeface="+mj-lt"/>
                <a:cs typeface="Times New Roman" panose="02020603050405020304" pitchFamily="18" charset="0"/>
                <a:sym typeface="Arial"/>
              </a:rPr>
              <a:t>ó</a:t>
            </a:r>
            <a:r>
              <a:rPr lang="en-US" sz="1400" b="0" i="0" u="none" strike="noStrike" kern="100" cap="none" baseline="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en-US" sz="1400" b="0" i="0" u="none" strike="noStrike" kern="100" cap="none" baseline="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de Medicare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un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seminario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educativo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presentado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MedicareCompareUSA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dc8be9f5f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fdc8be9f5f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izquierda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están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Supplement,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veces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denominados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Medigap. 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derecha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están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conocidos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C.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Comencemos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hablando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cómo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acceder a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al hospital.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de Medicare Supplement,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hospital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aprobados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Medicare. Con Medicare Advantage,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mayoría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actuales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cuentan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lo que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asegurarse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que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hospital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la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 Medicare Advantage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esté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considerando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; de lo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contrario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posible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deba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cambiar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o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compartido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sea mayor.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Hablaremos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requisitos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la red de Medicare Advantage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momento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siguientes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referidos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autorización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previa.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de Medicare Supplement,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aprobado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Medicare sin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necesidad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referencia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primaria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decir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HMO,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generalmente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requiere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referencia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primaria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antes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poder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especialista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Los planes Medicare Advantage a menudo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requieren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autorización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previa antes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recibir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pruebas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procedimientos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s-ES" sz="1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El último elemento aquí son los planes de medicamentos recetados. Con un plan de Medicare </a:t>
            </a:r>
            <a:r>
              <a:rPr lang="es-ES" sz="1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Supplement</a:t>
            </a:r>
            <a:r>
              <a:rPr lang="es-ES" sz="1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la cobertura de medicamentos recetados no está incluida. Esto significa que debe comprar un plan de recetas médicas de Medicare por separado si desea cobertura para sus medicamentos. Con Medicare </a:t>
            </a:r>
            <a:r>
              <a:rPr lang="es-ES" sz="1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Advantage</a:t>
            </a:r>
            <a:r>
              <a:rPr lang="es-ES" sz="1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HMO y PPO, generalmente tendrá incluido un plan de recetas médicas de Medicare. Hablaremos más sobre los planes de recetas en unos minutos.</a:t>
            </a:r>
            <a:r>
              <a:rPr lang="en-US" sz="1400" dirty="0">
                <a:effectLst/>
                <a:latin typeface="+mj-lt"/>
                <a:cs typeface="Calibri" panose="020F0502020204030204" pitchFamily="34" charset="0"/>
              </a:rPr>
              <a:t> </a:t>
            </a:r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dc8be9f5f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fdc8be9f5f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Luego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tenemos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detalles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viajes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Debido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que la gran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mayoría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complementarios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tienen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requisitos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red,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significa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certificado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viaje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Unidos,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algunos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complementarios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ofrecen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beneficio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viajes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extranjero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certificado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viaja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surge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emergencia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Sin embargo,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no hay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emergencia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desea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conocer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requisitos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la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 Medicare Advantage.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respecto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al plan,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Medigap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brindan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abierta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Medigap de seis meses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inscribirse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 sin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requisito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Después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finalice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abierta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Medigap seis meses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después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comenzaron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beneficios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B de Medicare, es probable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tenga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calificar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para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respondiendo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preguntas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compañía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seguros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sujeto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espera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condiciones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preexistentes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inscribirse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Anual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15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Octubre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hasta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7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Diciembre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Elección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Inicial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(ICEP)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comienza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3 meses antes de que sea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elegible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para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B de Medicare y dura hasta 3 meses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después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B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haya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entrado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vigencia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Además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ser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elegible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Elección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Especial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ciertos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escenarios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incluyen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entre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otros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: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cambio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residencia,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pérdida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empleador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 actual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ya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disponible.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no hay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preguntas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Solo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necesita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tener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y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B de Medicare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vivir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área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servicio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del plan.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último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analicemos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Independientemente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elige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plan de Medicare Supplement o un plan de Medicare Advantage,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tener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las Partes A y B de Medicare. Para Medigap,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definitivamente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tendrá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prima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mensual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del plan,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compartido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muy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limitado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Sin embargo,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sí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necesita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comprar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plan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medicamentos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recetados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independiente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desea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para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medicamentos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la prima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mensual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del plan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suele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ser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baja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incluso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cero. Sin embargo,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accede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servicios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generalmente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se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exige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pague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copagos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coseguro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y/o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deducibles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del plan.</a:t>
            </a:r>
          </a:p>
        </p:txBody>
      </p:sp>
    </p:spTree>
    <p:extLst>
      <p:ext uri="{BB962C8B-B14F-4D97-AF65-F5344CB8AC3E}">
        <p14:creationId xmlns:p14="http://schemas.microsoft.com/office/powerpoint/2010/main" val="2204074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Ahora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veamos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más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cerca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 al plan 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de Medicare Advantage.</a:t>
            </a:r>
          </a:p>
        </p:txBody>
      </p:sp>
    </p:spTree>
    <p:extLst>
      <p:ext uri="{BB962C8B-B14F-4D97-AF65-F5344CB8AC3E}">
        <p14:creationId xmlns:p14="http://schemas.microsoft.com/office/powerpoint/2010/main" val="134772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FFE190AF-938A-A6ED-08BF-910FFF41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>
            <a:extLst>
              <a:ext uri="{FF2B5EF4-FFF2-40B4-BE49-F238E27FC236}">
                <a16:creationId xmlns:a16="http://schemas.microsoft.com/office/drawing/2014/main" id="{36087303-35CB-39E7-4DE0-C8E8C4C974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>
            <a:extLst>
              <a:ext uri="{FF2B5EF4-FFF2-40B4-BE49-F238E27FC236}">
                <a16:creationId xmlns:a16="http://schemas.microsoft.com/office/drawing/2014/main" id="{F8413EF0-E9E4-07E4-4D72-B5F6F914E2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Los dos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tipos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populares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planes Medicare Advantage son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HMO y PPO.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Un HMO, u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organización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mantenimiento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incluye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En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mayoría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casos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deberá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utilizar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red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servicios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Las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excepciones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serían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caso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emergencia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HMO especial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conocido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de Punto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Servicio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De lo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contrario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recibe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fuera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red,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negará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Una PPO, u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organización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preferidos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contratados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diferencia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es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recibir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fuera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red,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generalmente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requerirá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pague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compartido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miembro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alto. 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Aquí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consejo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: observe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detenidamente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requisitos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compartidos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PPO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cantidad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fija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llamada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copago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o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porcentaje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cargos,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llamado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coseguro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porque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porcentaje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cargos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muy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521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FFE190AF-938A-A6ED-08BF-910FFF41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>
            <a:extLst>
              <a:ext uri="{FF2B5EF4-FFF2-40B4-BE49-F238E27FC236}">
                <a16:creationId xmlns:a16="http://schemas.microsoft.com/office/drawing/2014/main" id="{36087303-35CB-39E7-4DE0-C8E8C4C974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>
            <a:extLst>
              <a:ext uri="{FF2B5EF4-FFF2-40B4-BE49-F238E27FC236}">
                <a16:creationId xmlns:a16="http://schemas.microsoft.com/office/drawing/2014/main" id="{F8413EF0-E9E4-07E4-4D72-B5F6F914E2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Si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considerando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plan Medicare Advantage,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tenga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cuenta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contratos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anuales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con Medicare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envía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diseño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beneficios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Centros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Servicios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 y Medicaid (CMS).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Medicare Advantage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notificará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miembros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mediante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carta ANOC,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significa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Aviso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Cambio,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cambios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producirán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próximo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cambios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incluir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beneficios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primas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del plan,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cambios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incluso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Medicare Advantage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estará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disponible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condado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próximo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muy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revisar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cuidadosamente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carta de ANOC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comienzo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Medicare.</a:t>
            </a:r>
          </a:p>
        </p:txBody>
      </p:sp>
    </p:spTree>
    <p:extLst>
      <p:ext uri="{BB962C8B-B14F-4D97-AF65-F5344CB8AC3E}">
        <p14:creationId xmlns:p14="http://schemas.microsoft.com/office/powerpoint/2010/main" val="3520976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62B9514F-4443-476B-9CB5-879449E3B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>
            <a:extLst>
              <a:ext uri="{FF2B5EF4-FFF2-40B4-BE49-F238E27FC236}">
                <a16:creationId xmlns:a16="http://schemas.microsoft.com/office/drawing/2014/main" id="{859C57DF-BD8B-A233-6334-9DD98D138D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>
            <a:extLst>
              <a:ext uri="{FF2B5EF4-FFF2-40B4-BE49-F238E27FC236}">
                <a16:creationId xmlns:a16="http://schemas.microsoft.com/office/drawing/2014/main" id="{7092EEC4-96E6-63EF-D775-C7789E76C8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Otro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término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cuenta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planes Medicare Advantage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Autorización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previa.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mayoría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planes Medicare Advantage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requieren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usted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obtenga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autorización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previa del plan antes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obtener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servicios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Si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recibe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autorización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previa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requiere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negarle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9527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Ahora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hablemos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complementarios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conocidos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Medigap.</a:t>
            </a:r>
          </a:p>
        </p:txBody>
      </p:sp>
    </p:spTree>
    <p:extLst>
      <p:ext uri="{BB962C8B-B14F-4D97-AF65-F5344CB8AC3E}">
        <p14:creationId xmlns:p14="http://schemas.microsoft.com/office/powerpoint/2010/main" val="485591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159f37e880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159f37e880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todas</a:t>
            </a:r>
            <a:r>
              <a:rPr lang="en-US" sz="1400" i="1" dirty="0">
                <a:latin typeface="+mj-lt"/>
              </a:rPr>
              <a:t> las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54C9AB9A-A039-1DAB-36F8-20FF82D8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>
            <a:extLst>
              <a:ext uri="{FF2B5EF4-FFF2-40B4-BE49-F238E27FC236}">
                <a16:creationId xmlns:a16="http://schemas.microsoft.com/office/drawing/2014/main" id="{C81B6C5E-9EB3-6FCA-C963-65349E5A13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>
            <a:extLst>
              <a:ext uri="{FF2B5EF4-FFF2-40B4-BE49-F238E27FC236}">
                <a16:creationId xmlns:a16="http://schemas.microsoft.com/office/drawing/2014/main" id="{91059BAD-BA3A-DF22-AEEE-754FD91869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Tocamos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siguiente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tema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diapositivas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atrás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hablemos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Abierta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Medigap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qué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ser tan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algunos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comienzan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beneficios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seis meses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afiliarse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de Medicare Supplement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forma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garantía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significa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compañía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seguros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negarle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independientemente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condiciones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Pase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a la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siguiente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diapositiva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)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4382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FFE190AF-938A-A6ED-08BF-910FFF41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>
            <a:extLst>
              <a:ext uri="{FF2B5EF4-FFF2-40B4-BE49-F238E27FC236}">
                <a16:creationId xmlns:a16="http://schemas.microsoft.com/office/drawing/2014/main" id="{36087303-35CB-39E7-4DE0-C8E8C4C974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>
            <a:extLst>
              <a:ext uri="{FF2B5EF4-FFF2-40B4-BE49-F238E27FC236}">
                <a16:creationId xmlns:a16="http://schemas.microsoft.com/office/drawing/2014/main" id="{F8413EF0-E9E4-07E4-4D72-B5F6F914E2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Si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pierde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Abierta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Medigap,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probablemente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tendrá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aprobar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evaluación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antes de que un plan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complementario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emita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En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mayoría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casos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requiere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usted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responda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serie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preguntas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y,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responde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“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sí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”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cualquiera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ellas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calificará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para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08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fdee14d49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fdee14d49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MedicareCompareUSA es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plataforma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recursos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proporcionada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MedicareCompareUSA,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agencia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seguros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independiente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apoya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sistemas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salud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a sus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pacientes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con Medicare. MedicareCompareUSA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incluye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(leer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diapositiva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29602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400" dirty="0" err="1">
                <a:latin typeface="+mj-lt"/>
              </a:rPr>
              <a:t>Ahora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hablemos</a:t>
            </a:r>
            <a:r>
              <a:rPr lang="en-US" sz="1400" dirty="0">
                <a:latin typeface="+mj-lt"/>
              </a:rPr>
              <a:t> de </a:t>
            </a:r>
            <a:r>
              <a:rPr lang="en-US" sz="1400" dirty="0" err="1">
                <a:latin typeface="+mj-lt"/>
              </a:rPr>
              <a:t>los</a:t>
            </a:r>
            <a:r>
              <a:rPr lang="en-US" sz="1400" dirty="0">
                <a:latin typeface="+mj-lt"/>
              </a:rPr>
              <a:t> planes de </a:t>
            </a:r>
            <a:r>
              <a:rPr lang="en-US" sz="1400" dirty="0" err="1">
                <a:latin typeface="+mj-lt"/>
              </a:rPr>
              <a:t>medicamentos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recetados</a:t>
            </a:r>
            <a:r>
              <a:rPr lang="en-US" sz="1400" dirty="0">
                <a:latin typeface="+mj-lt"/>
              </a:rPr>
              <a:t> de Medicare.</a:t>
            </a:r>
          </a:p>
        </p:txBody>
      </p:sp>
    </p:spTree>
    <p:extLst>
      <p:ext uri="{BB962C8B-B14F-4D97-AF65-F5344CB8AC3E}">
        <p14:creationId xmlns:p14="http://schemas.microsoft.com/office/powerpoint/2010/main" val="1214490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fdc8be9f5f_2_2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fdc8be9f5f_2_2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4785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>
                <a:latin typeface="+mj-lt"/>
              </a:rPr>
              <a:t>Esta </a:t>
            </a:r>
            <a:r>
              <a:rPr lang="en-US" sz="1400" dirty="0" err="1">
                <a:latin typeface="+mj-lt"/>
              </a:rPr>
              <a:t>diapositiva</a:t>
            </a:r>
            <a:r>
              <a:rPr lang="en-US" sz="1400" dirty="0">
                <a:latin typeface="+mj-lt"/>
              </a:rPr>
              <a:t> le </a:t>
            </a:r>
            <a:r>
              <a:rPr lang="en-US" sz="1400" dirty="0" err="1">
                <a:latin typeface="+mj-lt"/>
              </a:rPr>
              <a:t>muestra</a:t>
            </a:r>
            <a:r>
              <a:rPr lang="en-US" sz="1400" dirty="0">
                <a:latin typeface="+mj-lt"/>
              </a:rPr>
              <a:t> las </a:t>
            </a:r>
            <a:r>
              <a:rPr lang="en-US" sz="1400" dirty="0" err="1">
                <a:latin typeface="+mj-lt"/>
              </a:rPr>
              <a:t>diferentes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etapas</a:t>
            </a:r>
            <a:r>
              <a:rPr lang="en-US" sz="1400" dirty="0">
                <a:latin typeface="+mj-lt"/>
              </a:rPr>
              <a:t> de un plan de </a:t>
            </a:r>
            <a:r>
              <a:rPr lang="en-US" sz="1400" dirty="0" err="1">
                <a:latin typeface="+mj-lt"/>
              </a:rPr>
              <a:t>medicamentos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recetados</a:t>
            </a:r>
            <a:r>
              <a:rPr lang="en-US" sz="1400" dirty="0">
                <a:latin typeface="+mj-lt"/>
              </a:rPr>
              <a:t> de Medicare. 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5109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e1d838b627_4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e1d838b627_4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400" dirty="0" err="1">
                <a:latin typeface="+mj-lt"/>
              </a:rPr>
              <a:t>Ahora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revisemos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algunos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fragmentos</a:t>
            </a:r>
            <a:r>
              <a:rPr lang="en-US" sz="1400" dirty="0">
                <a:latin typeface="+mj-lt"/>
              </a:rPr>
              <a:t> de </a:t>
            </a:r>
            <a:r>
              <a:rPr lang="en-US" sz="1400" dirty="0" err="1">
                <a:latin typeface="+mj-lt"/>
              </a:rPr>
              <a:t>información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adicionales</a:t>
            </a:r>
            <a:r>
              <a:rPr lang="en-US" sz="1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86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Si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considerando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plan Medicare Advantage o Medicare Prescription,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así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funcionan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períodos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Leer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secciones</a:t>
            </a:r>
            <a:endParaRPr lang="en-US" sz="1400" i="1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38574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0892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9366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518f657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518f657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Comencemos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programa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hoy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analizando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lo que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conoce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Medicare Original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Tradicional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45298d78e0_0_37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45298d78e0_0_37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Medicare Original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compone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dos partes.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B.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de Medicare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hospitalaria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y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dirty="0">
                <a:latin typeface="+mj-lt"/>
                <a:cs typeface="Arial" panose="020B0604020202020204" pitchFamily="34" charset="0"/>
              </a:rPr>
              <a:t>Leer </a:t>
            </a:r>
            <a:r>
              <a:rPr lang="en-US" sz="1400" b="0" i="1" dirty="0" err="1">
                <a:latin typeface="+mj-lt"/>
                <a:cs typeface="Arial" panose="020B0604020202020204" pitchFamily="34" charset="0"/>
              </a:rPr>
              <a:t>viñetas</a:t>
            </a:r>
            <a:r>
              <a:rPr lang="en-US" sz="1400" b="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0" i="1" dirty="0" err="1">
                <a:latin typeface="+mj-lt"/>
                <a:cs typeface="Arial" panose="020B0604020202020204" pitchFamily="34" charset="0"/>
              </a:rPr>
              <a:t>en</a:t>
            </a:r>
            <a:r>
              <a:rPr lang="en-US" sz="1400" b="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0" i="1" dirty="0" err="1">
                <a:latin typeface="+mj-lt"/>
                <a:cs typeface="Arial" panose="020B0604020202020204" pitchFamily="34" charset="0"/>
              </a:rPr>
              <a:t>su</a:t>
            </a:r>
            <a:r>
              <a:rPr lang="en-US" sz="1400" b="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0" i="1" dirty="0" err="1">
                <a:latin typeface="+mj-lt"/>
                <a:cs typeface="Arial" panose="020B0604020202020204" pitchFamily="34" charset="0"/>
              </a:rPr>
              <a:t>totalidad</a:t>
            </a:r>
            <a:endParaRPr lang="en-US" sz="1400" b="0" i="1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hospitalización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domiciliaria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cuidados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paliativos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Para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hospitalización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habitación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semiprivada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comidas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general,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suministros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mientras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esté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hospital. Hay un deducible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primeros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60 días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mientras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esté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hospital. Si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permanece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hospital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60 días,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tendrá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copago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 61 a 90, y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copago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mayor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 91 a 150.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últimos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mencionados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llaman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Reserva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Vitalicios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sólo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utilizar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vez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vida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continuación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hablemos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Este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nivel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brinda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centro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un hospital o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ancianos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no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considera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ancianos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y la gran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diferencia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es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asigna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centro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recuperando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enfermedad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lesión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requiere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usted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permanezca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ingresado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hospital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3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encuentra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centro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Medicare Original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primeros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20 días. Si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permanece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centro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tiempo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Medicare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exige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pague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copago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 21 a 100. Más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allá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100 días, Medicare Original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Sin embargo,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reinicia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después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dado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60 días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El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último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componente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con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domiciliaria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Esta es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recibe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mientras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casa,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mientras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recupera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enfermedad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lesión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Esta no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largo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plazo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sino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bien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necesaria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proporcionada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domiciliaria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autorizado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Nuevamente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puntos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aquí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son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indicarle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recuperando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enfermedad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lesión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y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incluye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cosas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preparación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comidas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las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actividades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vida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asociadas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con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largo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plazo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906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Ahora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hablemos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Medicare. Como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refiere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gastos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(lea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texto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conocer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gastos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).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incluye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prima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mensual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que se deduce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cheque del Seguro Social o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directamente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Su prima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según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ingresos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individuales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del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deducible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alcanzarse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antes de que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comience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Este es un deducible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calendario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diferencia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del deducible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de Medicare, que es un deducible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admisión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hospitalaria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45298d78e0_0_37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45298d78e0_0_37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Medicare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gastos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principales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artículos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Medicare (lea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viñetas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).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tenga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cuenta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Medicare Original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estructuró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solo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alrededor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del 80% de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gastos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Lo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lleva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nuestra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siguiente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diapositiva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984214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Esta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diapositiva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muy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usted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personalmente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responsable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elegir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seguro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Medicare; lo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significa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no se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ofrece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 junto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empleador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similar.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Hay dos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caminos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básicos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elegir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trata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comprar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seguro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Verá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Medicare Original 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izquierda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y Medicare Advantage (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conocido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C) 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derecha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endParaRPr lang="en-US" sz="1400" i="1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Lleve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a la audiencia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cada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camino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leyendo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diapositiva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.</a:t>
            </a:r>
            <a:b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</a:br>
            <a:endParaRPr lang="en-US" sz="1400" i="1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Ahora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entremos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detalles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tipos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seguro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Medicare: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Suplemento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 y Medicare Advantage.</a:t>
            </a:r>
          </a:p>
        </p:txBody>
      </p:sp>
    </p:spTree>
    <p:extLst>
      <p:ext uri="{BB962C8B-B14F-4D97-AF65-F5344CB8AC3E}">
        <p14:creationId xmlns:p14="http://schemas.microsoft.com/office/powerpoint/2010/main" val="1911672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3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F67926-793E-85C3-BD8B-BF44CB3E70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063DE-12DC-34A4-0A2E-0AEC377897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4F5939-D9C4-0F26-9F45-29EA88BEC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77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E9ADAF-37EA-51F7-0197-436AB883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3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2883E07F-E71A-8067-9905-3C85410FA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C5AA3C-FB8E-4B84-C782-1B737257CC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35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2883E07F-E71A-8067-9905-3C85410FA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C765A-8EAF-078C-9BCD-37FE85144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87150700-017E-DD44-BB37-7AAEACBD9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E5EBE-D167-33E0-628D-D7BCA6CEA5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4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373FA-75AB-5ACB-1456-3F02DD679C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0113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090D58-1372-0B05-9279-FD94C2D8D842}"/>
              </a:ext>
            </a:extLst>
          </p:cNvPr>
          <p:cNvSpPr/>
          <p:nvPr/>
        </p:nvSpPr>
        <p:spPr>
          <a:xfrm>
            <a:off x="-20225" y="2994991"/>
            <a:ext cx="9164226" cy="1732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sp>
        <p:nvSpPr>
          <p:cNvPr id="5" name="Google Shape;574;p48">
            <a:extLst>
              <a:ext uri="{FF2B5EF4-FFF2-40B4-BE49-F238E27FC236}">
                <a16:creationId xmlns:a16="http://schemas.microsoft.com/office/drawing/2014/main" id="{890BA460-20E5-B9E5-CE44-3E77FCB4B002}"/>
              </a:ext>
            </a:extLst>
          </p:cNvPr>
          <p:cNvSpPr txBox="1">
            <a:spLocks/>
          </p:cNvSpPr>
          <p:nvPr/>
        </p:nvSpPr>
        <p:spPr>
          <a:xfrm>
            <a:off x="261258" y="3151831"/>
            <a:ext cx="8862516" cy="148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Ayudándote</a:t>
            </a:r>
            <a:r>
              <a: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en-US" sz="36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entender</a:t>
            </a:r>
            <a:br>
              <a: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3600" b="1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Medicare Supplement / </a:t>
            </a:r>
            <a:r>
              <a:rPr lang="en-US" sz="3600" b="1" i="1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Medigap </a:t>
            </a:r>
            <a:endParaRPr lang="en-US" sz="36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09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9502C4-21AE-BCAF-EEEA-51634F4CEF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7683FEA5-FD0D-A2DB-1EDB-94B2B765A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7EB10-3B52-086E-772B-506B50959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85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2883E07F-E71A-8067-9905-3C85410FA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44DAB-BA15-EB10-9133-DA22C821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63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D69C0F-82DF-C629-90A4-35FCF90EC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DCE691-56C9-C528-90EB-9A83040132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6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8CD40C-5340-8BEB-D375-3A61148F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6C3DB-31A2-73F7-8EFF-64087C69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286744-1742-DCB3-4250-70A7E7D9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74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F721E-FAEF-6814-1FFB-7DD7067B7C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41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E6CBD-FD7A-DD49-ED04-55698AE612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8B4A4-E3F9-794F-FA5A-B68920C267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11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B3D8B-59BB-54C4-B433-F4F756669D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35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A1D29-BE97-D22B-305F-477D9A41C2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60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9DF8BF-1053-4A4F-FF05-8602DB881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8E0D6-19AA-0812-DAC1-D1F2BD6D37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9D4D4-4CF2-4C3D-AC3C-522315F0C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037F7B-B55E-EA8A-1718-73A792F8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201805-B6E0-62F9-05DE-B3591A9739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53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54E4B-B21C-8E96-008B-AD456E23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5BC7F2-3BD0-571C-12D8-3313FB4602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5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85D37-9BB6-3C07-006E-04AE22D54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88333"/>
      </p:ext>
    </p:extLst>
  </p:cSld>
  <p:clrMapOvr>
    <a:masterClrMapping/>
  </p:clrMapOvr>
</p:sld>
</file>

<file path=ppt/theme/theme1.xml><?xml version="1.0" encoding="utf-8"?>
<a:theme xmlns:a="http://schemas.openxmlformats.org/drawingml/2006/main" name="Business Valuation Methods by Slidesgo">
  <a:themeElements>
    <a:clrScheme name="101 colors">
      <a:dk1>
        <a:srgbClr val="001F3C"/>
      </a:dk1>
      <a:lt1>
        <a:srgbClr val="FFFFFF"/>
      </a:lt1>
      <a:dk2>
        <a:srgbClr val="045074"/>
      </a:dk2>
      <a:lt2>
        <a:srgbClr val="F7DBBE"/>
      </a:lt2>
      <a:accent1>
        <a:srgbClr val="F8DCBF"/>
      </a:accent1>
      <a:accent2>
        <a:srgbClr val="FA9937"/>
      </a:accent2>
      <a:accent3>
        <a:srgbClr val="E87800"/>
      </a:accent3>
      <a:accent4>
        <a:srgbClr val="045074"/>
      </a:accent4>
      <a:accent5>
        <a:srgbClr val="001F3B"/>
      </a:accent5>
      <a:accent6>
        <a:srgbClr val="F7DBBE"/>
      </a:accent6>
      <a:hlink>
        <a:srgbClr val="045174"/>
      </a:hlink>
      <a:folHlink>
        <a:srgbClr val="FA99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71D0C19FB959499D9B981B9C3D4E04" ma:contentTypeVersion="20" ma:contentTypeDescription="Create a new document." ma:contentTypeScope="" ma:versionID="204bfc8d88a95edd61b6bff586c7e489">
  <xsd:schema xmlns:xsd="http://www.w3.org/2001/XMLSchema" xmlns:xs="http://www.w3.org/2001/XMLSchema" xmlns:p="http://schemas.microsoft.com/office/2006/metadata/properties" xmlns:ns2="318a1986-f12f-4256-a0f4-96c865083d18" xmlns:ns3="57789abd-4708-4951-a3e5-e8b8c3d67887" xmlns:ns4="http://schemas.microsoft.com/sharepoint/v4" targetNamespace="http://schemas.microsoft.com/office/2006/metadata/properties" ma:root="true" ma:fieldsID="46149ba71499fab07164c004267c5e0e" ns2:_="" ns3:_="" ns4:_="">
    <xsd:import namespace="318a1986-f12f-4256-a0f4-96c865083d18"/>
    <xsd:import namespace="57789abd-4708-4951-a3e5-e8b8c3d67887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SharingHintHash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IconOverlay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a1986-f12f-4256-a0f4-96c865083d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  <xsd:element name="TaxCatchAll" ma:index="24" nillable="true" ma:displayName="Taxonomy Catch All Column" ma:hidden="true" ma:list="{8def678d-7520-4179-b795-d61b36202421}" ma:internalName="TaxCatchAll" ma:showField="CatchAllData" ma:web="318a1986-f12f-4256-a0f4-96c865083d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789abd-4708-4951-a3e5-e8b8c3d678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8b0f443-dbd1-4e74-9a9d-0ab32ab01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lcf76f155ced4ddcb4097134ff3c332f xmlns="57789abd-4708-4951-a3e5-e8b8c3d67887">
      <Terms xmlns="http://schemas.microsoft.com/office/infopath/2007/PartnerControls"/>
    </lcf76f155ced4ddcb4097134ff3c332f>
    <TaxCatchAll xmlns="318a1986-f12f-4256-a0f4-96c865083d18" xsi:nil="true"/>
  </documentManagement>
</p:properties>
</file>

<file path=customXml/itemProps1.xml><?xml version="1.0" encoding="utf-8"?>
<ds:datastoreItem xmlns:ds="http://schemas.openxmlformats.org/officeDocument/2006/customXml" ds:itemID="{E1261873-8DA8-4F50-B3BC-DBA884929680}"/>
</file>

<file path=customXml/itemProps2.xml><?xml version="1.0" encoding="utf-8"?>
<ds:datastoreItem xmlns:ds="http://schemas.openxmlformats.org/officeDocument/2006/customXml" ds:itemID="{5F1F955D-B4BC-4B67-B85A-C4665C48BE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02A87C-8785-4313-8BE9-7F69BFA2FA2E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schemas.microsoft.com/sharepoint/v4"/>
    <ds:schemaRef ds:uri="http://purl.org/dc/elements/1.1/"/>
    <ds:schemaRef ds:uri="57789abd-4708-4951-a3e5-e8b8c3d67887"/>
    <ds:schemaRef ds:uri="318a1986-f12f-4256-a0f4-96c865083d1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20336</TotalTime>
  <Words>2249</Words>
  <Application>Microsoft Macintosh PowerPoint</Application>
  <PresentationFormat>On-screen Show (16:9)</PresentationFormat>
  <Paragraphs>67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Poppins</vt:lpstr>
      <vt:lpstr>Business Valuation Methods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Medicare 101 Presentation</dc:title>
  <dc:subject/>
  <dc:creator>MCUSA93</dc:creator>
  <cp:keywords/>
  <dc:description/>
  <cp:lastModifiedBy>Krystal Patterson Garcia</cp:lastModifiedBy>
  <cp:revision>32</cp:revision>
  <cp:lastPrinted>2024-08-27T02:38:41Z</cp:lastPrinted>
  <dcterms:modified xsi:type="dcterms:W3CDTF">2025-12-05T18:31:38Z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0x0101008771D0C19FB959499D9B981B9C3D4E04</vt:lpwstr>
  </property>
  <property fmtid="{D5CDD505-2E9C-101B-9397-08002B2CF9AE}" pid="3" name="MediaServiceImageTags">
    <vt:lpwstr/>
  </property>
</Properties>
</file>